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4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9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077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08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114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11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8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5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0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1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9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2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4BCCE-39A4-440D-9310-69103F747D3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DAC4E1-BEBB-43C3-A0FB-D0533942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9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57" y="532424"/>
            <a:ext cx="9715111" cy="531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88" y="743919"/>
            <a:ext cx="10058253" cy="5362413"/>
          </a:xfrm>
        </p:spPr>
      </p:pic>
    </p:spTree>
    <p:extLst>
      <p:ext uri="{BB962C8B-B14F-4D97-AF65-F5344CB8AC3E}">
        <p14:creationId xmlns:p14="http://schemas.microsoft.com/office/powerpoint/2010/main" val="127379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50" y="650929"/>
            <a:ext cx="10402730" cy="5284922"/>
          </a:xfrm>
        </p:spPr>
      </p:pic>
    </p:spTree>
    <p:extLst>
      <p:ext uri="{BB962C8B-B14F-4D97-AF65-F5344CB8AC3E}">
        <p14:creationId xmlns:p14="http://schemas.microsoft.com/office/powerpoint/2010/main" val="2280402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مریم متینی</dc:creator>
  <cp:lastModifiedBy>مریم متینی</cp:lastModifiedBy>
  <cp:revision>1</cp:revision>
  <dcterms:created xsi:type="dcterms:W3CDTF">2022-07-26T05:01:15Z</dcterms:created>
  <dcterms:modified xsi:type="dcterms:W3CDTF">2022-07-26T05:03:22Z</dcterms:modified>
</cp:coreProperties>
</file>